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19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5FBE1-A9BE-1C4D-B8D1-2D43645BA9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AE47D-8111-0349-9701-FF5A71CD10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72653-86CF-274D-99B0-59AF4A84E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577B3-ADD4-094E-81F7-3C24A6C59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BA1B7-3EF6-6E4C-932F-297EEAD68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12184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9A19-D127-8C42-8C6A-830AAB9CE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520F2B-0FFC-404C-B8D6-E74C0FA1DA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754C6-6840-C946-A8F1-7FE7422D5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8A95D-62B1-8B45-BB7C-8AC477987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26688-5469-9649-8DB6-8B2C08343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85012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D2E201-50E6-0441-B872-C2C25B1258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ADDA2-4D61-CC42-8403-88D199677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F4D23-AF03-C149-8116-A308A5742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D3454-E712-E741-AE3D-7472B96B6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7AAB1-5CAB-C142-8355-3B78924FA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514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7E74A-74AD-2944-AC51-C17B961B8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50996-0698-E042-A399-27C3CDC5A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454CD-57AB-5B45-B94E-12A001D3A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B1527-20A9-5841-A9C0-8E09C22F1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960B7-67B5-2845-A286-C7D8A476C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7320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D9026-9910-7448-9E0A-F92BBDDAF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D09BD-B65B-C541-86EE-E5E8D9EB8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10F76-2446-D64B-A768-CF2AD6A8E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13E78-361C-2847-8F65-B0A33E128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E18C1-28D8-6D49-A921-7D9DF9A7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51615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8B127-D016-FB49-8EB3-E3751CA70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2F8EC-C0A4-794E-89C6-4DD7D3A12E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E2770-53E4-A24C-829E-253226FE9F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F8441D-CEAD-DD4E-8409-C37AC9993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743FF-9535-784E-BA0F-CF5209C57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46ABCE-D767-BB4E-B4F9-0B17A43C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92005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22FF0-62F2-EE43-8F3D-4943C0AC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B721B-A322-9641-8CDC-C7C48BCF1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6D1BA-091E-7249-856A-D10C505B3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0054F2-C250-EA4E-B74E-64F7E036D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53FD5-935B-CA44-BBD4-CCE36B4059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EEDF7F-8917-8E40-94A4-EAB421D52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73972C-80D2-E446-ACEF-FB4A8BC97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4DE5AF-7928-844C-AC24-3941E00C6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69910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1D4E6-0103-3641-828B-BA66E5D79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FB5369-F73A-9944-860C-B4D22F252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464834-1F94-7B4C-9FEF-8CDEF1CD7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B30D54-99E2-BB49-ABFB-2454FC63F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84322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4261B5-51F1-0749-9164-41424D436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287A09-1549-2945-8DB1-41A3FD20D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880E4-E2C8-6347-9E87-51F0D535D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25407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DC866-33D2-4247-A065-27B9A582E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3CA71-E0B0-7041-9099-45A2B3F4D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6A771-CC95-CE4A-AC01-27BA9D924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8220E-4F98-B140-8F96-302E80BB4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9E9DB-8542-AC48-8D79-3F535ABFC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58AF47-C889-CD47-BE43-8F0BBE9D6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24634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98A3A-3E1C-134A-8AAC-C8B0CEA2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90C7D6-F04D-9C46-B45F-58DF09E8AC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298E5-5D7F-1749-B4CB-B2A31B69E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3CECB2-DD65-DB46-9742-0FEEBE5F4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AC501C-145B-7142-8CBC-B6C9DF5C4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B47F5-D8C5-CC44-99CB-72B313F50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2206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55FC50-F5C1-4D47-AB36-FB3E992D4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7DFF5-9749-324B-9083-CC8C71B48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EAD4A-8EF0-F841-9C68-56FCB4A8C6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3566A-A781-AD4A-9D3A-1A9B1491A0F7}" type="datetimeFigureOut">
              <a:rPr lang="pl-PL" smtClean="0"/>
              <a:t>25.01.2020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AA2D3-C85C-864A-A83D-91DD5588E7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497E1-8184-4C49-A68E-48BE563BF7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14D57C-8932-BD4F-8656-61659C93B42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34096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CF7AEEE3-E4C5-0745-AF25-9D363BD6D0B5}"/>
              </a:ext>
            </a:extLst>
          </p:cNvPr>
          <p:cNvGrpSpPr/>
          <p:nvPr/>
        </p:nvGrpSpPr>
        <p:grpSpPr>
          <a:xfrm>
            <a:off x="1624369" y="1068099"/>
            <a:ext cx="8780946" cy="4039580"/>
            <a:chOff x="1624369" y="1068099"/>
            <a:chExt cx="8780946" cy="4039580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5FDC5265-58DB-A54F-81B0-AAAE8AC98A47}"/>
                </a:ext>
              </a:extLst>
            </p:cNvPr>
            <p:cNvCxnSpPr>
              <a:endCxn id="8" idx="1"/>
            </p:cNvCxnSpPr>
            <p:nvPr/>
          </p:nvCxnSpPr>
          <p:spPr>
            <a:xfrm>
              <a:off x="2298028" y="1550012"/>
              <a:ext cx="142102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27D226D-C23E-8E4A-8C6B-29B452BBEFA9}"/>
                </a:ext>
              </a:extLst>
            </p:cNvPr>
            <p:cNvCxnSpPr>
              <a:cxnSpLocks/>
              <a:stCxn id="8" idx="2"/>
              <a:endCxn id="10" idx="0"/>
            </p:cNvCxnSpPr>
            <p:nvPr/>
          </p:nvCxnSpPr>
          <p:spPr>
            <a:xfrm>
              <a:off x="4757024" y="2031926"/>
              <a:ext cx="1496423" cy="7262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F2DAC2E-61FC-A047-83E1-B485D5BDE18C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 flipH="1">
              <a:off x="6253446" y="3721988"/>
              <a:ext cx="1" cy="421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5E47C45-9392-784E-8219-64211F3DB4D0}"/>
                </a:ext>
              </a:extLst>
            </p:cNvPr>
            <p:cNvCxnSpPr>
              <a:cxnSpLocks/>
              <a:stCxn id="11" idx="3"/>
              <a:endCxn id="12" idx="1"/>
            </p:cNvCxnSpPr>
            <p:nvPr/>
          </p:nvCxnSpPr>
          <p:spPr>
            <a:xfrm flipV="1">
              <a:off x="7291413" y="4625001"/>
              <a:ext cx="1037967" cy="7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E317B39-8BB9-9747-BC88-463822ECDCE0}"/>
                </a:ext>
              </a:extLst>
            </p:cNvPr>
            <p:cNvCxnSpPr>
              <a:cxnSpLocks/>
              <a:stCxn id="8" idx="2"/>
              <a:endCxn id="13" idx="0"/>
            </p:cNvCxnSpPr>
            <p:nvPr/>
          </p:nvCxnSpPr>
          <p:spPr>
            <a:xfrm flipH="1">
              <a:off x="3311024" y="2031926"/>
              <a:ext cx="1446000" cy="7262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AAC9676-5EEC-484F-B8FF-D7E11CF77CEE}"/>
                </a:ext>
              </a:extLst>
            </p:cNvPr>
            <p:cNvGrpSpPr/>
            <p:nvPr/>
          </p:nvGrpSpPr>
          <p:grpSpPr>
            <a:xfrm>
              <a:off x="3719056" y="1068099"/>
              <a:ext cx="2075935" cy="963827"/>
              <a:chOff x="1853514" y="2656703"/>
              <a:chExt cx="2075935" cy="963827"/>
            </a:xfrm>
          </p:grpSpPr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C203BB3B-6004-F14A-B1B9-2639258C43F0}"/>
                  </a:ext>
                </a:extLst>
              </p:cNvPr>
              <p:cNvSpPr/>
              <p:nvPr/>
            </p:nvSpPr>
            <p:spPr>
              <a:xfrm>
                <a:off x="1853514" y="2656703"/>
                <a:ext cx="2075935" cy="963827"/>
              </a:xfrm>
              <a:prstGeom prst="roundRect">
                <a:avLst/>
              </a:prstGeom>
              <a:noFill/>
              <a:ln w="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dirty="0" err="1">
                    <a:solidFill>
                      <a:schemeClr val="tx1"/>
                    </a:solidFill>
                  </a:rPr>
                  <a:t>productpage</a:t>
                </a:r>
                <a:endParaRPr lang="pl-PL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1CDC2850-D394-6041-9524-0A9E8BDDA3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966785" y="2758162"/>
                <a:ext cx="788772" cy="265553"/>
              </a:xfrm>
              <a:prstGeom prst="rect">
                <a:avLst/>
              </a:prstGeom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8ED8390-53F5-6E4E-9B51-11294EE790C8}"/>
                </a:ext>
              </a:extLst>
            </p:cNvPr>
            <p:cNvGrpSpPr/>
            <p:nvPr/>
          </p:nvGrpSpPr>
          <p:grpSpPr>
            <a:xfrm>
              <a:off x="5215479" y="2758161"/>
              <a:ext cx="2075935" cy="963827"/>
              <a:chOff x="4625547" y="2656703"/>
              <a:chExt cx="2075935" cy="963827"/>
            </a:xfrm>
          </p:grpSpPr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B3134120-01AB-E741-983B-3A7253EFCF05}"/>
                  </a:ext>
                </a:extLst>
              </p:cNvPr>
              <p:cNvSpPr/>
              <p:nvPr/>
            </p:nvSpPr>
            <p:spPr>
              <a:xfrm>
                <a:off x="4625547" y="2656703"/>
                <a:ext cx="2075935" cy="963827"/>
              </a:xfrm>
              <a:prstGeom prst="roundRect">
                <a:avLst/>
              </a:prstGeom>
              <a:noFill/>
              <a:ln w="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dirty="0" err="1">
                    <a:solidFill>
                      <a:schemeClr val="tx1"/>
                    </a:solidFill>
                  </a:rPr>
                  <a:t>reviews</a:t>
                </a:r>
                <a:endParaRPr lang="pl-PL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0FB773E7-B1D2-F74A-B4E4-AEA9D288BD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56675" y="2758162"/>
                <a:ext cx="278704" cy="511947"/>
              </a:xfrm>
              <a:prstGeom prst="rect">
                <a:avLst/>
              </a:prstGeom>
            </p:spPr>
          </p:pic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A14052D-8871-154A-909A-78521D746146}"/>
                </a:ext>
              </a:extLst>
            </p:cNvPr>
            <p:cNvGrpSpPr/>
            <p:nvPr/>
          </p:nvGrpSpPr>
          <p:grpSpPr>
            <a:xfrm>
              <a:off x="5215478" y="4143852"/>
              <a:ext cx="2075935" cy="963827"/>
              <a:chOff x="6313082" y="2758162"/>
              <a:chExt cx="2075935" cy="963827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6C0CCEB5-5FB8-CF4E-9D38-AA4DC945147F}"/>
                  </a:ext>
                </a:extLst>
              </p:cNvPr>
              <p:cNvSpPr/>
              <p:nvPr/>
            </p:nvSpPr>
            <p:spPr>
              <a:xfrm>
                <a:off x="6313082" y="2758162"/>
                <a:ext cx="2075935" cy="963827"/>
              </a:xfrm>
              <a:prstGeom prst="roundRect">
                <a:avLst/>
              </a:prstGeom>
              <a:noFill/>
              <a:ln w="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dirty="0" err="1">
                    <a:solidFill>
                      <a:schemeClr val="tx1"/>
                    </a:solidFill>
                  </a:rPr>
                  <a:t>ratings</a:t>
                </a:r>
                <a:endParaRPr lang="pl-PL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05FF786A-2D1B-924F-B48E-C5E7A0D0E8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31737" y="2811326"/>
                <a:ext cx="762628" cy="466625"/>
              </a:xfrm>
              <a:prstGeom prst="rect">
                <a:avLst/>
              </a:prstGeom>
            </p:spPr>
          </p:pic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1622B2A-255D-0B42-8941-1908CFFB45E3}"/>
                </a:ext>
              </a:extLst>
            </p:cNvPr>
            <p:cNvGrpSpPr/>
            <p:nvPr/>
          </p:nvGrpSpPr>
          <p:grpSpPr>
            <a:xfrm>
              <a:off x="8329380" y="4143087"/>
              <a:ext cx="2075935" cy="963827"/>
              <a:chOff x="9737126" y="2656703"/>
              <a:chExt cx="2075935" cy="963827"/>
            </a:xfrm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E7B335C1-8F02-484E-A356-019E5EA05E3F}"/>
                  </a:ext>
                </a:extLst>
              </p:cNvPr>
              <p:cNvSpPr/>
              <p:nvPr/>
            </p:nvSpPr>
            <p:spPr>
              <a:xfrm>
                <a:off x="9737126" y="2656703"/>
                <a:ext cx="2075935" cy="963827"/>
              </a:xfrm>
              <a:prstGeom prst="roundRect">
                <a:avLst/>
              </a:prstGeom>
              <a:noFill/>
              <a:ln w="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dirty="0" err="1">
                    <a:solidFill>
                      <a:schemeClr val="tx1"/>
                    </a:solidFill>
                  </a:rPr>
                  <a:t>mysql</a:t>
                </a:r>
                <a:endParaRPr lang="pl-PL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5CC10B0D-0A98-464B-968A-FECC763324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23623" y="2693804"/>
                <a:ext cx="536832" cy="536832"/>
              </a:xfrm>
              <a:prstGeom prst="rect">
                <a:avLst/>
              </a:prstGeom>
            </p:spPr>
          </p:pic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25AA3F-4FED-BE45-8A5E-B14D9F398E75}"/>
                </a:ext>
              </a:extLst>
            </p:cNvPr>
            <p:cNvSpPr txBox="1"/>
            <p:nvPr/>
          </p:nvSpPr>
          <p:spPr>
            <a:xfrm>
              <a:off x="1624369" y="1143786"/>
              <a:ext cx="10340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dirty="0" err="1"/>
                <a:t>Requests</a:t>
              </a:r>
              <a:endParaRPr lang="pl-PL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3D214F8-D6D6-9346-833D-AB4C9C64B4C7}"/>
                </a:ext>
              </a:extLst>
            </p:cNvPr>
            <p:cNvGrpSpPr/>
            <p:nvPr/>
          </p:nvGrpSpPr>
          <p:grpSpPr>
            <a:xfrm>
              <a:off x="2273056" y="2758162"/>
              <a:ext cx="2075935" cy="963827"/>
              <a:chOff x="4625547" y="4279557"/>
              <a:chExt cx="2075935" cy="963827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6305D2C1-3860-A643-8748-C259A4E092F7}"/>
                  </a:ext>
                </a:extLst>
              </p:cNvPr>
              <p:cNvSpPr/>
              <p:nvPr/>
            </p:nvSpPr>
            <p:spPr>
              <a:xfrm>
                <a:off x="4625547" y="4279557"/>
                <a:ext cx="2075935" cy="963827"/>
              </a:xfrm>
              <a:prstGeom prst="roundRect">
                <a:avLst/>
              </a:prstGeom>
              <a:noFill/>
              <a:ln w="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l-PL" dirty="0" err="1">
                    <a:solidFill>
                      <a:schemeClr val="tx1"/>
                    </a:solidFill>
                  </a:rPr>
                  <a:t>details</a:t>
                </a:r>
                <a:endParaRPr lang="pl-PL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18E1A54D-02D9-3240-B5B5-E24D049EB6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10235" y="4343086"/>
                <a:ext cx="650288" cy="57378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79463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14266</TotalTime>
  <Words>6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WLODZIMIERZ DYMACZEWSKI</dc:creator>
  <cp:lastModifiedBy>WLODZIMIERZ DYMACZEWSKI</cp:lastModifiedBy>
  <cp:revision>6</cp:revision>
  <dcterms:created xsi:type="dcterms:W3CDTF">2020-01-07T09:24:40Z</dcterms:created>
  <dcterms:modified xsi:type="dcterms:W3CDTF">2020-01-25T11:18:28Z</dcterms:modified>
</cp:coreProperties>
</file>